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t-BR" dirty="0" err="1" smtClean="0"/>
              <a:t>Jojo</a:t>
            </a:r>
            <a:r>
              <a:rPr lang="pt-BR" dirty="0" smtClean="0"/>
              <a:t> Bolos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597295"/>
          </a:xfrm>
        </p:spPr>
        <p:txBody>
          <a:bodyPr>
            <a:normAutofit/>
          </a:bodyPr>
          <a:lstStyle/>
          <a:p>
            <a:r>
              <a:rPr lang="pt-BR" dirty="0" smtClean="0"/>
              <a:t>Desenvolvido por:</a:t>
            </a:r>
          </a:p>
          <a:p>
            <a:r>
              <a:rPr lang="pt-BR" dirty="0" smtClean="0"/>
              <a:t>João</a:t>
            </a:r>
          </a:p>
          <a:p>
            <a:r>
              <a:rPr lang="pt-BR" dirty="0" smtClean="0"/>
              <a:t>Larissa</a:t>
            </a:r>
          </a:p>
          <a:p>
            <a:r>
              <a:rPr lang="pt-BR" dirty="0" smtClean="0"/>
              <a:t>Leonardo</a:t>
            </a:r>
          </a:p>
        </p:txBody>
      </p:sp>
    </p:spTree>
    <p:extLst>
      <p:ext uri="{BB962C8B-B14F-4D97-AF65-F5344CB8AC3E}">
        <p14:creationId xmlns:p14="http://schemas.microsoft.com/office/powerpoint/2010/main" val="4090779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TAGS UTILIZADAS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b="1" dirty="0"/>
              <a:t>&lt;</a:t>
            </a:r>
            <a:r>
              <a:rPr lang="pt-BR" sz="2400" b="1" dirty="0" err="1"/>
              <a:t>html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html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/>
              <a:t>head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head</a:t>
            </a:r>
            <a:r>
              <a:rPr lang="pt-BR" sz="2400" b="1" dirty="0" smtClean="0"/>
              <a:t>&gt;, </a:t>
            </a:r>
            <a:r>
              <a:rPr lang="pt-BR" sz="2400" b="1" dirty="0"/>
              <a:t>&lt;link &gt;, &lt;</a:t>
            </a:r>
            <a:r>
              <a:rPr lang="pt-BR" sz="2400" b="1" dirty="0" err="1"/>
              <a:t>title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title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 smtClean="0"/>
              <a:t>body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body</a:t>
            </a:r>
            <a:r>
              <a:rPr lang="pt-BR" sz="2400" b="1" dirty="0" smtClean="0"/>
              <a:t>&gt;, </a:t>
            </a:r>
            <a:r>
              <a:rPr lang="pt-BR" sz="2400" b="1" dirty="0"/>
              <a:t>&lt;header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heder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 smtClean="0"/>
              <a:t>div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div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/>
              <a:t>table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table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/>
              <a:t>tr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tr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/>
              <a:t>td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td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 smtClean="0"/>
              <a:t>img</a:t>
            </a:r>
            <a:r>
              <a:rPr lang="pt-BR" sz="2400" b="1" dirty="0" smtClean="0"/>
              <a:t>&gt;&lt;</a:t>
            </a:r>
            <a:r>
              <a:rPr lang="pt-BR" sz="2400" b="1" dirty="0" err="1" smtClean="0"/>
              <a:t>img</a:t>
            </a:r>
            <a:r>
              <a:rPr lang="pt-BR" sz="2400" b="1" dirty="0" smtClean="0"/>
              <a:t>&gt;, </a:t>
            </a:r>
            <a:r>
              <a:rPr lang="pt-BR" sz="2400" b="1" dirty="0"/>
              <a:t>&lt;h3</a:t>
            </a:r>
            <a:r>
              <a:rPr lang="pt-BR" sz="2400" b="1" dirty="0" smtClean="0"/>
              <a:t>&gt;&lt;/h3&gt;, &lt;</a:t>
            </a:r>
            <a:r>
              <a:rPr lang="pt-BR" sz="2400" b="1" dirty="0" err="1"/>
              <a:t>dt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dt</a:t>
            </a:r>
            <a:r>
              <a:rPr lang="pt-BR" sz="2400" b="1" dirty="0" smtClean="0"/>
              <a:t>&gt;, </a:t>
            </a:r>
            <a:r>
              <a:rPr lang="pt-BR" sz="2400" b="1" dirty="0"/>
              <a:t>&lt;p</a:t>
            </a:r>
            <a:r>
              <a:rPr lang="pt-BR" sz="2400" b="1" dirty="0" smtClean="0"/>
              <a:t>&gt;&lt;/p&gt;, </a:t>
            </a:r>
            <a:r>
              <a:rPr lang="pt-BR" sz="2400" b="1" dirty="0"/>
              <a:t>&lt;</a:t>
            </a:r>
            <a:r>
              <a:rPr lang="pt-BR" sz="2400" b="1" dirty="0" err="1"/>
              <a:t>dd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dd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/>
              <a:t>br</a:t>
            </a:r>
            <a:r>
              <a:rPr lang="pt-BR" sz="2400" b="1" dirty="0"/>
              <a:t>&gt;, &lt;</a:t>
            </a:r>
            <a:r>
              <a:rPr lang="pt-BR" sz="2400" b="1" dirty="0" err="1" smtClean="0"/>
              <a:t>form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form</a:t>
            </a:r>
            <a:r>
              <a:rPr lang="pt-BR" sz="2400" b="1" dirty="0" smtClean="0"/>
              <a:t>, </a:t>
            </a:r>
            <a:r>
              <a:rPr lang="pt-BR" sz="2400" b="1" dirty="0"/>
              <a:t>&lt;input&gt;, &lt;</a:t>
            </a:r>
            <a:r>
              <a:rPr lang="pt-BR" sz="2400" b="1" dirty="0" err="1"/>
              <a:t>fieldset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fildset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 smtClean="0"/>
              <a:t>legend</a:t>
            </a:r>
            <a:r>
              <a:rPr lang="pt-BR" sz="2400" b="1" dirty="0" smtClean="0"/>
              <a:t>&gt;&lt;/</a:t>
            </a:r>
            <a:r>
              <a:rPr lang="pt-BR" sz="2400" b="1" dirty="0" err="1" smtClean="0"/>
              <a:t>legend</a:t>
            </a:r>
            <a:r>
              <a:rPr lang="pt-BR" sz="2400" b="1" dirty="0" smtClean="0"/>
              <a:t>&gt;, </a:t>
            </a:r>
            <a:r>
              <a:rPr lang="pt-BR" sz="2400" b="1" dirty="0"/>
              <a:t>&lt;</a:t>
            </a:r>
            <a:r>
              <a:rPr lang="pt-BR" sz="2400" b="1" dirty="0" err="1" smtClean="0"/>
              <a:t>label</a:t>
            </a:r>
            <a:r>
              <a:rPr lang="pt-BR" sz="2400" b="1" dirty="0" smtClean="0"/>
              <a:t>&gt;&lt;</a:t>
            </a:r>
            <a:r>
              <a:rPr lang="pt-BR" sz="2400" b="1" dirty="0" err="1" smtClean="0"/>
              <a:t>label</a:t>
            </a:r>
            <a:r>
              <a:rPr lang="pt-BR" sz="2400" b="1" dirty="0" smtClean="0"/>
              <a:t>&gt;,&lt;h1&gt;&lt;/h1&gt;.</a:t>
            </a:r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3197006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css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800" b="1" dirty="0" smtClean="0"/>
              <a:t>Utilizada uma folha de estyle.css para estilizar as paginas dos sites, fontes, imagens, campos de formulários, tabelas, </a:t>
            </a:r>
            <a:r>
              <a:rPr lang="pt-BR" sz="2800" b="1" dirty="0" err="1" smtClean="0"/>
              <a:t>div</a:t>
            </a:r>
            <a:r>
              <a:rPr lang="pt-BR" sz="2800" b="1" dirty="0" smtClean="0"/>
              <a:t>, parágrafos, títulos, subtítulos.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1491868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CONTEUDO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104606"/>
          </a:xfrm>
        </p:spPr>
        <p:txBody>
          <a:bodyPr>
            <a:normAutofit/>
          </a:bodyPr>
          <a:lstStyle/>
          <a:p>
            <a:pPr algn="ctr"/>
            <a:r>
              <a:rPr lang="pt-BR" sz="2800" dirty="0" smtClean="0"/>
              <a:t>Se trata de um site de uma </a:t>
            </a:r>
            <a:r>
              <a:rPr lang="pt-BR" sz="2800" dirty="0" err="1" smtClean="0"/>
              <a:t>boleria</a:t>
            </a:r>
            <a:r>
              <a:rPr lang="pt-BR" sz="2800" dirty="0" smtClean="0"/>
              <a:t>, onde o Proprietário após ter tanto sucesso com seus bolos decidiu ter um site para divulgar e comercializar seu bolos.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82751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PAGINAS DO SITE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INDEX</a:t>
            </a:r>
          </a:p>
          <a:p>
            <a:r>
              <a:rPr lang="pt-BR" dirty="0" smtClean="0"/>
              <a:t>PEDIDOS</a:t>
            </a:r>
          </a:p>
          <a:p>
            <a:r>
              <a:rPr lang="pt-BR" dirty="0" smtClean="0"/>
              <a:t>BOLOS</a:t>
            </a:r>
          </a:p>
          <a:p>
            <a:r>
              <a:rPr lang="pt-BR" dirty="0" smtClean="0"/>
              <a:t>LOJAS</a:t>
            </a:r>
          </a:p>
          <a:p>
            <a:r>
              <a:rPr lang="pt-BR" dirty="0" smtClean="0"/>
              <a:t>CONTATO</a:t>
            </a:r>
          </a:p>
          <a:p>
            <a:r>
              <a:rPr lang="pt-BR" dirty="0" smtClean="0"/>
              <a:t>SOBRE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462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INDEX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08" y="1378396"/>
            <a:ext cx="10518719" cy="5397104"/>
          </a:xfrm>
          <a:effectLst/>
        </p:spPr>
      </p:pic>
      <p:sp>
        <p:nvSpPr>
          <p:cNvPr id="6" name="CaixaDeTexto 5"/>
          <p:cNvSpPr txBox="1"/>
          <p:nvPr/>
        </p:nvSpPr>
        <p:spPr>
          <a:xfrm>
            <a:off x="1036008" y="4716195"/>
            <a:ext cx="4140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REDIRECIONA PARA PAGINA LOJAS</a:t>
            </a:r>
            <a:endParaRPr lang="pt-BR" b="1" dirty="0"/>
          </a:p>
        </p:txBody>
      </p:sp>
      <p:cxnSp>
        <p:nvCxnSpPr>
          <p:cNvPr id="8" name="Conector de Seta Reta 7"/>
          <p:cNvCxnSpPr/>
          <p:nvPr/>
        </p:nvCxnSpPr>
        <p:spPr>
          <a:xfrm flipV="1">
            <a:off x="1466686" y="2188473"/>
            <a:ext cx="3091246" cy="2527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345723" y="42520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3666701" y="3410858"/>
            <a:ext cx="3389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REDIRECIONA PARA PEDIDOS</a:t>
            </a:r>
            <a:endParaRPr lang="pt-BR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3108054" y="1441618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REDIRECIONA PARA PAGINA CONTATO</a:t>
            </a:r>
            <a:endParaRPr lang="pt-BR" b="1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5826997" y="3892282"/>
            <a:ext cx="4107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REDIRECIONA PARA PAGINA SOBRE</a:t>
            </a:r>
            <a:endParaRPr lang="pt-BR" b="1" dirty="0"/>
          </a:p>
        </p:txBody>
      </p:sp>
      <p:cxnSp>
        <p:nvCxnSpPr>
          <p:cNvPr id="16" name="Conector de Seta Reta 15"/>
          <p:cNvCxnSpPr/>
          <p:nvPr/>
        </p:nvCxnSpPr>
        <p:spPr>
          <a:xfrm flipV="1">
            <a:off x="4965895" y="2188473"/>
            <a:ext cx="1189708" cy="12721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/>
          <p:cNvCxnSpPr/>
          <p:nvPr/>
        </p:nvCxnSpPr>
        <p:spPr>
          <a:xfrm flipV="1">
            <a:off x="7202473" y="2188473"/>
            <a:ext cx="1098596" cy="1834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Angulado 23"/>
          <p:cNvCxnSpPr/>
          <p:nvPr/>
        </p:nvCxnSpPr>
        <p:spPr>
          <a:xfrm>
            <a:off x="7492235" y="1590643"/>
            <a:ext cx="2130067" cy="26410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/>
          <p:cNvSpPr txBox="1"/>
          <p:nvPr/>
        </p:nvSpPr>
        <p:spPr>
          <a:xfrm>
            <a:off x="6666376" y="4817909"/>
            <a:ext cx="468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REDIRECIONA PARA PAGINA DOS BOLOS</a:t>
            </a:r>
            <a:endParaRPr lang="pt-BR" b="1" dirty="0"/>
          </a:p>
        </p:txBody>
      </p:sp>
      <p:cxnSp>
        <p:nvCxnSpPr>
          <p:cNvPr id="32" name="Conector de Seta Reta 31"/>
          <p:cNvCxnSpPr/>
          <p:nvPr/>
        </p:nvCxnSpPr>
        <p:spPr>
          <a:xfrm flipH="1">
            <a:off x="7880604" y="5095136"/>
            <a:ext cx="676664" cy="7710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86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PEDIDOS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587" y="1518111"/>
            <a:ext cx="10513025" cy="5111262"/>
          </a:xfrm>
        </p:spPr>
      </p:pic>
      <p:sp>
        <p:nvSpPr>
          <p:cNvPr id="5" name="CaixaDeTexto 4"/>
          <p:cNvSpPr txBox="1"/>
          <p:nvPr/>
        </p:nvSpPr>
        <p:spPr>
          <a:xfrm>
            <a:off x="991587" y="3889076"/>
            <a:ext cx="4331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REDIRECIONA PARA A PAGINA INDEX</a:t>
            </a:r>
            <a:endParaRPr lang="pt-BR" b="1" dirty="0"/>
          </a:p>
        </p:txBody>
      </p:sp>
      <p:cxnSp>
        <p:nvCxnSpPr>
          <p:cNvPr id="7" name="Conector de Seta Reta 6"/>
          <p:cNvCxnSpPr/>
          <p:nvPr/>
        </p:nvCxnSpPr>
        <p:spPr>
          <a:xfrm flipH="1" flipV="1">
            <a:off x="2180492" y="2222695"/>
            <a:ext cx="196948" cy="1659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7755803" y="5968750"/>
            <a:ext cx="294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FORMULARIO DE PEDIDO</a:t>
            </a:r>
            <a:endParaRPr lang="pt-BR" b="1" dirty="0"/>
          </a:p>
        </p:txBody>
      </p:sp>
      <p:cxnSp>
        <p:nvCxnSpPr>
          <p:cNvPr id="10" name="Conector de Seta Reta 9"/>
          <p:cNvCxnSpPr/>
          <p:nvPr/>
        </p:nvCxnSpPr>
        <p:spPr>
          <a:xfrm flipH="1" flipV="1">
            <a:off x="7737231" y="4614203"/>
            <a:ext cx="1111347" cy="1350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98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957" y="1969965"/>
            <a:ext cx="9692283" cy="4784339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BOLOS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1332476" y="5188887"/>
            <a:ext cx="4751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OS BOLOS E A DESCRIÇÃO DOS MESMOS</a:t>
            </a:r>
            <a:endParaRPr lang="pt-BR" b="1" dirty="0"/>
          </a:p>
        </p:txBody>
      </p:sp>
      <p:cxnSp>
        <p:nvCxnSpPr>
          <p:cNvPr id="9" name="Conector de Seta Reta 8"/>
          <p:cNvCxnSpPr/>
          <p:nvPr/>
        </p:nvCxnSpPr>
        <p:spPr>
          <a:xfrm flipV="1">
            <a:off x="3446585" y="3868615"/>
            <a:ext cx="787790" cy="1320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66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LOJAS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145" y="1439594"/>
            <a:ext cx="10540467" cy="5083126"/>
          </a:xfrm>
        </p:spPr>
      </p:pic>
      <p:sp>
        <p:nvSpPr>
          <p:cNvPr id="5" name="CaixaDeTexto 4"/>
          <p:cNvSpPr txBox="1"/>
          <p:nvPr/>
        </p:nvSpPr>
        <p:spPr>
          <a:xfrm>
            <a:off x="1097280" y="5317588"/>
            <a:ext cx="3241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MAPA ENDEREÇO DA LOJA</a:t>
            </a:r>
            <a:endParaRPr lang="pt-BR" b="1" dirty="0"/>
          </a:p>
        </p:txBody>
      </p:sp>
      <p:cxnSp>
        <p:nvCxnSpPr>
          <p:cNvPr id="7" name="Conector de Seta Reta 6"/>
          <p:cNvCxnSpPr/>
          <p:nvPr/>
        </p:nvCxnSpPr>
        <p:spPr>
          <a:xfrm flipV="1">
            <a:off x="3193366" y="4445391"/>
            <a:ext cx="661182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4338873" y="5920154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ENDEREÇO DA LOJA</a:t>
            </a:r>
            <a:endParaRPr lang="pt-BR" b="1" dirty="0"/>
          </a:p>
        </p:txBody>
      </p:sp>
      <p:cxnSp>
        <p:nvCxnSpPr>
          <p:cNvPr id="10" name="Conector de Seta Reta 9"/>
          <p:cNvCxnSpPr/>
          <p:nvPr/>
        </p:nvCxnSpPr>
        <p:spPr>
          <a:xfrm flipV="1">
            <a:off x="6358597" y="5036234"/>
            <a:ext cx="1350498" cy="883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57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CONTATO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74" y="1527280"/>
            <a:ext cx="10739715" cy="5234816"/>
          </a:xfrm>
        </p:spPr>
      </p:pic>
      <p:sp>
        <p:nvSpPr>
          <p:cNvPr id="5" name="CaixaDeTexto 4"/>
          <p:cNvSpPr txBox="1"/>
          <p:nvPr/>
        </p:nvSpPr>
        <p:spPr>
          <a:xfrm>
            <a:off x="1237957" y="4923692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FORMULARIO PARA CONTATO</a:t>
            </a:r>
            <a:endParaRPr lang="pt-BR" b="1" dirty="0"/>
          </a:p>
        </p:txBody>
      </p:sp>
      <p:cxnSp>
        <p:nvCxnSpPr>
          <p:cNvPr id="7" name="Conector de Seta Reta 6"/>
          <p:cNvCxnSpPr/>
          <p:nvPr/>
        </p:nvCxnSpPr>
        <p:spPr>
          <a:xfrm flipV="1">
            <a:off x="4051495" y="4262511"/>
            <a:ext cx="942536" cy="661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34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SOBRE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294" y="1659988"/>
            <a:ext cx="10596749" cy="5153696"/>
          </a:xfrm>
        </p:spPr>
      </p:pic>
      <p:sp>
        <p:nvSpPr>
          <p:cNvPr id="5" name="CaixaDeTexto 4"/>
          <p:cNvSpPr txBox="1"/>
          <p:nvPr/>
        </p:nvSpPr>
        <p:spPr>
          <a:xfrm>
            <a:off x="2592925" y="5148775"/>
            <a:ext cx="423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BREVE APRESENTAÇÃO DA EMPRESA</a:t>
            </a:r>
            <a:endParaRPr lang="pt-BR" b="1" dirty="0"/>
          </a:p>
        </p:txBody>
      </p:sp>
      <p:cxnSp>
        <p:nvCxnSpPr>
          <p:cNvPr id="7" name="Conector de Seta Reta 6"/>
          <p:cNvCxnSpPr/>
          <p:nvPr/>
        </p:nvCxnSpPr>
        <p:spPr>
          <a:xfrm flipV="1">
            <a:off x="4051495" y="4220308"/>
            <a:ext cx="942536" cy="928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035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acho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98</TotalTime>
  <Words>239</Words>
  <Application>Microsoft Office PowerPoint</Application>
  <PresentationFormat>Widescreen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Cacho</vt:lpstr>
      <vt:lpstr>Jojo Bolos</vt:lpstr>
      <vt:lpstr>CONTEUDO</vt:lpstr>
      <vt:lpstr>PAGINAS DO SITE</vt:lpstr>
      <vt:lpstr>INDEX</vt:lpstr>
      <vt:lpstr>PEDIDOS</vt:lpstr>
      <vt:lpstr>BOLOS</vt:lpstr>
      <vt:lpstr>LOJAS</vt:lpstr>
      <vt:lpstr>CONTATO</vt:lpstr>
      <vt:lpstr>SOBRE</vt:lpstr>
      <vt:lpstr>TAGS UTILIZADAS</vt:lpstr>
      <vt:lpstr>css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Jojo Bolos</dc:title>
  <dc:creator>Suporte_HP</dc:creator>
  <cp:lastModifiedBy>Suporte_HP</cp:lastModifiedBy>
  <cp:revision>12</cp:revision>
  <dcterms:created xsi:type="dcterms:W3CDTF">2019-04-01T19:03:19Z</dcterms:created>
  <dcterms:modified xsi:type="dcterms:W3CDTF">2019-04-01T20:41:40Z</dcterms:modified>
</cp:coreProperties>
</file>

<file path=docProps/thumbnail.jpeg>
</file>